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266" r:id="rId3"/>
    <p:sldId id="258" r:id="rId4"/>
    <p:sldId id="272" r:id="rId5"/>
    <p:sldId id="267" r:id="rId6"/>
    <p:sldId id="268" r:id="rId7"/>
    <p:sldId id="269" r:id="rId8"/>
    <p:sldId id="270" r:id="rId9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>
          <p15:clr>
            <a:srgbClr val="A4A3A4"/>
          </p15:clr>
        </p15:guide>
        <p15:guide id="2" pos="3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4963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58" y="-108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898183-7953-464F-BE7E-C2B646ED4590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B50CEC9-0646-47AD-B9EF-B17ACFD000C6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0727059-0F9A-4B00-9FB3-E9C83DA09F3E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5C3D9B-F995-4063-B77C-43030E8CA16D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1740F416-848C-49C1-9B99-811478F0D273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AD4C5CC-045F-492A-9A18-C7FC5A7EB881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8D76A29-24B3-4780-9B07-CF7431E02FAE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84" t="3984" b="8317"/>
          <a:stretch/>
        </p:blipFill>
        <p:spPr bwMode="auto">
          <a:xfrm>
            <a:off x="0" y="0"/>
            <a:ext cx="789403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766" y="2756580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21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> regular</a:t>
            </a:r>
            <a:r>
              <a:rPr lang="ru-RU" dirty="0" smtClean="0"/>
              <a:t> 18/17 </a:t>
            </a:r>
            <a:r>
              <a:rPr lang="ru-RU" dirty="0" err="1" smtClean="0"/>
              <a:t>рх</a:t>
            </a:r>
            <a:r>
              <a:rPr lang="ru-RU" dirty="0" smtClean="0"/>
              <a:t>. Все буквы заглавные</a:t>
            </a:r>
            <a:r>
              <a:rPr lang="en-US" dirty="0" smtClean="0"/>
              <a:t>. </a:t>
            </a:r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923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9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 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13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9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0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7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8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81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4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7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1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51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254ED9B-C8A7-4655-A1BB-6E2B998FA009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E879A5B-6D8C-4DD2-B771-FF0A94D7CFD6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0D79C4E-E639-4253-B192-C3D69172FC09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FFD0FEE-B3CA-4D12-B897-FF955A6663FD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1343942-7015-4151-82F9-CA5C9134D195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4A5015E-74F0-4CC7-846D-CCCF2FD4C712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710A502A-952E-48B8-9CAE-8B1D515E683A}" type="datetime1">
              <a:rPr lang="ru-RU" smtClean="0">
                <a:latin typeface="Verdana"/>
                <a:cs typeface="Verdana"/>
              </a:rPr>
              <a:pPr/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094D84-FCB6-4484-BF78-B9A3DD511B09}" type="datetime1">
              <a:rPr lang="ru-RU" smtClean="0"/>
              <a:pPr/>
              <a:t>25.05.2016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3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07" y="245115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 err="1" smtClean="0">
                <a:solidFill>
                  <a:prstClr val="black"/>
                </a:solidFill>
              </a:rPr>
              <a:t>ноября</a:t>
            </a:r>
            <a:r>
              <a:rPr lang="en-US" dirty="0" smtClean="0">
                <a:solidFill>
                  <a:prstClr val="black"/>
                </a:solidFill>
              </a:rPr>
              <a:t> 2014 </a:t>
            </a:r>
            <a:r>
              <a:rPr lang="en-US" dirty="0" err="1" smtClean="0">
                <a:solidFill>
                  <a:prstClr val="black"/>
                </a:solidFill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defTabSz="497754"/>
            <a:fld id="{270CC76C-CF9A-B645-A5DE-487E37C771FE}" type="slidenum">
              <a:rPr lang="ru-RU" smtClean="0"/>
              <a:pPr defTabSz="497754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79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67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indent="0" algn="l" defTabSz="497754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315" indent="-373315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850" indent="-311096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384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2138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891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3d-expo.ru/ru/godovoy-dohod-rynka-3d-pechati-budet-sostavlyat-841-mlrd-dollarov-k-2020-god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CIS-FIGURES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014" y="4494030"/>
            <a:ext cx="187833" cy="162687"/>
          </a:xfrm>
          <a:prstGeom prst="rect">
            <a:avLst/>
          </a:prstGeom>
        </p:spPr>
      </p:pic>
      <p:pic>
        <p:nvPicPr>
          <p:cNvPr id="4" name="Изображение 3" descr="BACIS-FIGURES-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549" y="5472079"/>
            <a:ext cx="246507" cy="246507"/>
          </a:xfrm>
          <a:prstGeom prst="rect">
            <a:avLst/>
          </a:prstGeom>
        </p:spPr>
      </p:pic>
      <p:pic>
        <p:nvPicPr>
          <p:cNvPr id="5" name="Изображение 4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435" y="6257412"/>
            <a:ext cx="179070" cy="206121"/>
          </a:xfrm>
          <a:prstGeom prst="rect">
            <a:avLst/>
          </a:prstGeom>
        </p:spPr>
      </p:pic>
      <p:pic>
        <p:nvPicPr>
          <p:cNvPr id="6" name="Изображение 5" descr="BACIS-FIGURES-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587" y="2565645"/>
            <a:ext cx="131064" cy="250698"/>
          </a:xfrm>
          <a:prstGeom prst="rect">
            <a:avLst/>
          </a:prstGeom>
        </p:spPr>
      </p:pic>
      <p:pic>
        <p:nvPicPr>
          <p:cNvPr id="7" name="Изображение 6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346" y="2330072"/>
            <a:ext cx="187833" cy="162687"/>
          </a:xfrm>
          <a:prstGeom prst="rect">
            <a:avLst/>
          </a:prstGeom>
        </p:spPr>
      </p:pic>
      <p:pic>
        <p:nvPicPr>
          <p:cNvPr id="8" name="Изображение 7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049" y="2610222"/>
            <a:ext cx="179070" cy="206121"/>
          </a:xfrm>
          <a:prstGeom prst="rect">
            <a:avLst/>
          </a:prstGeom>
        </p:spPr>
      </p:pic>
      <p:pic>
        <p:nvPicPr>
          <p:cNvPr id="9" name="Изображение 8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654" y="6257412"/>
            <a:ext cx="357759" cy="412242"/>
          </a:xfrm>
          <a:prstGeom prst="rect">
            <a:avLst/>
          </a:prstGeom>
        </p:spPr>
      </p:pic>
      <p:pic>
        <p:nvPicPr>
          <p:cNvPr id="12" name="Изображение 11" descr="BACIS-FIGURES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7" y="743851"/>
            <a:ext cx="357759" cy="412242"/>
          </a:xfrm>
          <a:prstGeom prst="rect">
            <a:avLst/>
          </a:prstGeom>
        </p:spPr>
      </p:pic>
      <p:pic>
        <p:nvPicPr>
          <p:cNvPr id="13" name="Изображение 12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5719" y="1017501"/>
            <a:ext cx="131064" cy="250698"/>
          </a:xfrm>
          <a:prstGeom prst="rect">
            <a:avLst/>
          </a:prstGeom>
        </p:spPr>
      </p:pic>
      <p:pic>
        <p:nvPicPr>
          <p:cNvPr id="16" name="Изображение 15" descr="BACIS-FIGURES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310" y="1268199"/>
            <a:ext cx="492633" cy="492633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732" y="6042713"/>
            <a:ext cx="492633" cy="492633"/>
          </a:xfrm>
          <a:prstGeom prst="rect">
            <a:avLst/>
          </a:prstGeom>
        </p:spPr>
      </p:pic>
      <p:pic>
        <p:nvPicPr>
          <p:cNvPr id="19" name="Изображение 18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151" y="1117129"/>
            <a:ext cx="179070" cy="206121"/>
          </a:xfrm>
          <a:prstGeom prst="rect">
            <a:avLst/>
          </a:prstGeom>
        </p:spPr>
      </p:pic>
      <p:pic>
        <p:nvPicPr>
          <p:cNvPr id="20" name="Изображение 19" descr="BACIS-FIGURES-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171" y="1229028"/>
            <a:ext cx="357759" cy="412242"/>
          </a:xfrm>
          <a:prstGeom prst="rect">
            <a:avLst/>
          </a:prstGeom>
        </p:spPr>
      </p:pic>
      <p:pic>
        <p:nvPicPr>
          <p:cNvPr id="21" name="Изображение 20" descr="BACIS-FIGURES-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5473" y="4575374"/>
            <a:ext cx="262509" cy="501015"/>
          </a:xfrm>
          <a:prstGeom prst="rect">
            <a:avLst/>
          </a:prstGeom>
        </p:spPr>
      </p:pic>
      <p:pic>
        <p:nvPicPr>
          <p:cNvPr id="22" name="Изображение 21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368" y="6426110"/>
            <a:ext cx="357759" cy="412242"/>
          </a:xfrm>
          <a:prstGeom prst="rect">
            <a:avLst/>
          </a:prstGeom>
        </p:spPr>
      </p:pic>
      <p:pic>
        <p:nvPicPr>
          <p:cNvPr id="24" name="Изображение 23" descr="BACIS-FIGURES-2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948" y="1829057"/>
            <a:ext cx="262509" cy="501015"/>
          </a:xfrm>
          <a:prstGeom prst="rect">
            <a:avLst/>
          </a:prstGeom>
        </p:spPr>
      </p:pic>
      <p:pic>
        <p:nvPicPr>
          <p:cNvPr id="25" name="Изображение 24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847" y="1747713"/>
            <a:ext cx="187833" cy="162687"/>
          </a:xfrm>
          <a:prstGeom prst="rect">
            <a:avLst/>
          </a:prstGeom>
        </p:spPr>
      </p:pic>
      <p:pic>
        <p:nvPicPr>
          <p:cNvPr id="27" name="Изображение 26" descr="BACIS-FIGURES-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100" y="6013381"/>
            <a:ext cx="187833" cy="162687"/>
          </a:xfrm>
          <a:prstGeom prst="rect">
            <a:avLst/>
          </a:prstGeom>
        </p:spPr>
      </p:pic>
      <p:pic>
        <p:nvPicPr>
          <p:cNvPr id="29" name="Изображение 28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405" y="6747701"/>
            <a:ext cx="187833" cy="162687"/>
          </a:xfrm>
          <a:prstGeom prst="rect">
            <a:avLst/>
          </a:prstGeom>
        </p:spPr>
      </p:pic>
      <p:pic>
        <p:nvPicPr>
          <p:cNvPr id="31" name="Изображение 30" descr="BACIS-FIGURES-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292" y="980271"/>
            <a:ext cx="131064" cy="250698"/>
          </a:xfrm>
          <a:prstGeom prst="rect">
            <a:avLst/>
          </a:prstGeom>
        </p:spPr>
      </p:pic>
      <p:pic>
        <p:nvPicPr>
          <p:cNvPr id="32" name="Изображение 31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713" y="6659690"/>
            <a:ext cx="131064" cy="250698"/>
          </a:xfrm>
          <a:prstGeom prst="rect">
            <a:avLst/>
          </a:prstGeom>
        </p:spPr>
      </p:pic>
      <p:pic>
        <p:nvPicPr>
          <p:cNvPr id="33" name="Изображение 32" descr="BACIS-FIGURES-3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4248" y="740662"/>
            <a:ext cx="179070" cy="206121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3832151" y="4242670"/>
            <a:ext cx="6133167" cy="266771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indent="0" algn="l" defTabSz="497754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dirty="0" smtClean="0"/>
              <a:t>Удешевление 3</a:t>
            </a:r>
            <a:r>
              <a:rPr lang="en-US" dirty="0" smtClean="0"/>
              <a:t>D</a:t>
            </a:r>
            <a:r>
              <a:rPr lang="ru-RU" dirty="0" smtClean="0"/>
              <a:t> печати за счёт прямого </a:t>
            </a:r>
            <a:r>
              <a:rPr lang="ru-RU" dirty="0" err="1" smtClean="0"/>
              <a:t>экструдирования</a:t>
            </a:r>
            <a:r>
              <a:rPr lang="ru-RU" dirty="0" smtClean="0"/>
              <a:t>, на базе дельта принтера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94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177919" y="6938197"/>
            <a:ext cx="7758619" cy="331932"/>
          </a:xfrm>
        </p:spPr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«РОБОКИНЕТИКА»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62338" y="1397285"/>
            <a:ext cx="6503542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Активная деятельность над проектом началась в январе 2016 года. Изначально планировалась разработка бюджетного 3D принтера. В процессе труда была выявлена возможность </a:t>
            </a:r>
            <a:r>
              <a:rPr lang="ru-RU" dirty="0" smtClean="0"/>
              <a:t>прямой </a:t>
            </a:r>
            <a:r>
              <a:rPr lang="ru-RU" dirty="0" err="1" smtClean="0"/>
              <a:t>экструдии</a:t>
            </a:r>
            <a:r>
              <a:rPr lang="ru-RU" dirty="0" smtClean="0"/>
              <a:t> гранул </a:t>
            </a:r>
            <a:r>
              <a:rPr lang="ru-RU" dirty="0" smtClean="0"/>
              <a:t>пластика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Команда: 5 человек, некоторым </a:t>
            </a:r>
            <a:r>
              <a:rPr lang="ru-RU" dirty="0" smtClean="0"/>
              <a:t>удалось набрать неплохой опыт на </a:t>
            </a:r>
            <a:r>
              <a:rPr lang="ru-RU" dirty="0" err="1" smtClean="0"/>
              <a:t>хакатонах</a:t>
            </a:r>
            <a:r>
              <a:rPr lang="ru-RU" dirty="0" smtClean="0"/>
              <a:t> , что подтверждается </a:t>
            </a:r>
            <a:r>
              <a:rPr lang="ru-RU" dirty="0" smtClean="0"/>
              <a:t> </a:t>
            </a:r>
            <a:r>
              <a:rPr lang="ru-RU" dirty="0" smtClean="0"/>
              <a:t>неоднократными победами. Часть команды работает на </a:t>
            </a:r>
            <a:r>
              <a:rPr lang="ru-RU" dirty="0" err="1" smtClean="0"/>
              <a:t>аутсорсе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Требуемый объем финансирования формируется </a:t>
            </a:r>
            <a:r>
              <a:rPr lang="ru-RU" dirty="0" smtClean="0"/>
              <a:t>при личном </a:t>
            </a:r>
            <a:r>
              <a:rPr lang="ru-RU" dirty="0" smtClean="0"/>
              <a:t>контакте с потенциальным  </a:t>
            </a:r>
            <a:r>
              <a:rPr lang="ru-RU" dirty="0" smtClean="0"/>
              <a:t>  инвестором</a:t>
            </a:r>
            <a:endParaRPr lang="ru-RU" dirty="0" smtClean="0"/>
          </a:p>
        </p:txBody>
      </p:sp>
      <p:pic>
        <p:nvPicPr>
          <p:cNvPr id="8" name="Рисунок 7" descr="OxUbR978r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82" y="1695236"/>
            <a:ext cx="4082355" cy="58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123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17" y="4596850"/>
            <a:ext cx="3878172" cy="2009415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 принтер </a:t>
            </a:r>
            <a:r>
              <a:rPr lang="ru-RU" dirty="0" smtClean="0"/>
              <a:t>с внедрённой технологией прямого </a:t>
            </a:r>
            <a:r>
              <a:rPr lang="ru-RU" dirty="0" err="1" smtClean="0"/>
              <a:t>экструдирования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7758616" cy="2377198"/>
          </a:xfrm>
        </p:spPr>
        <p:txBody>
          <a:bodyPr>
            <a:noAutofit/>
          </a:bodyPr>
          <a:lstStyle/>
          <a:p>
            <a:pPr lvl="1"/>
            <a:r>
              <a:rPr lang="ru-RU" dirty="0" smtClean="0"/>
              <a:t>В основе любой 3</a:t>
            </a:r>
            <a:r>
              <a:rPr lang="en-US" dirty="0" smtClean="0"/>
              <a:t>D</a:t>
            </a:r>
            <a:r>
              <a:rPr lang="ru-RU" dirty="0" smtClean="0"/>
              <a:t> печати лежит принцип послойного создания (выращивания) твёрдого объекта, путём выдавливания твёрдой нити через нагревательный </a:t>
            </a:r>
            <a:r>
              <a:rPr lang="ru-RU" dirty="0" smtClean="0"/>
              <a:t>элемент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      Основной </a:t>
            </a:r>
            <a:r>
              <a:rPr lang="ru-RU" dirty="0" smtClean="0"/>
              <a:t>недостаток такой печати - высокая цена катушки </a:t>
            </a:r>
            <a:r>
              <a:rPr lang="ru-RU" dirty="0" smtClean="0"/>
              <a:t>       </a:t>
            </a:r>
          </a:p>
          <a:p>
            <a:r>
              <a:rPr lang="ru-RU" dirty="0" smtClean="0"/>
              <a:t>      с пластиковой </a:t>
            </a:r>
            <a:r>
              <a:rPr lang="ru-RU" dirty="0" smtClean="0"/>
              <a:t>нитью: REC PLA </a:t>
            </a:r>
            <a:r>
              <a:rPr lang="ru-RU" dirty="0" smtClean="0"/>
              <a:t> </a:t>
            </a:r>
            <a:r>
              <a:rPr lang="ru-RU" dirty="0" smtClean="0"/>
              <a:t>1490руб. за 750грамм.</a:t>
            </a:r>
          </a:p>
          <a:p>
            <a:pPr lvl="1"/>
            <a:r>
              <a:rPr lang="ru-RU" dirty="0" smtClean="0"/>
              <a:t>Использование встроенного экструдера в 3</a:t>
            </a:r>
            <a:r>
              <a:rPr lang="en-US" dirty="0" smtClean="0"/>
              <a:t>D</a:t>
            </a:r>
            <a:r>
              <a:rPr lang="ru-RU" dirty="0" smtClean="0"/>
              <a:t> принтере, позволяющего </a:t>
            </a:r>
            <a:r>
              <a:rPr lang="ru-RU" dirty="0" smtClean="0"/>
              <a:t>печатать </a:t>
            </a:r>
            <a:r>
              <a:rPr lang="ru-RU" dirty="0" smtClean="0"/>
              <a:t>из сырья гранул, без предварительного </a:t>
            </a:r>
            <a:r>
              <a:rPr lang="ru-RU" dirty="0" err="1" smtClean="0"/>
              <a:t>экструдирования</a:t>
            </a:r>
            <a:r>
              <a:rPr lang="ru-RU" dirty="0" smtClean="0"/>
              <a:t> в </a:t>
            </a:r>
            <a:r>
              <a:rPr lang="ru-RU" dirty="0" smtClean="0"/>
              <a:t>нить, </a:t>
            </a:r>
            <a:r>
              <a:rPr lang="ru-RU" b="1" dirty="0" smtClean="0">
                <a:solidFill>
                  <a:srgbClr val="FF0000"/>
                </a:solidFill>
              </a:rPr>
              <a:t>минимум 3 раза дешевле</a:t>
            </a:r>
            <a:r>
              <a:rPr lang="ru-RU" dirty="0" smtClean="0"/>
              <a:t>. И позволит отказаться от катушек!</a:t>
            </a:r>
            <a:endParaRPr lang="ru-RU" dirty="0"/>
          </a:p>
        </p:txBody>
      </p:sp>
      <p:pic>
        <p:nvPicPr>
          <p:cNvPr id="6" name="Рисунок 5" descr="RzP_ssc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6" y="4775200"/>
            <a:ext cx="3882290" cy="1744634"/>
          </a:xfrm>
          <a:prstGeom prst="rect">
            <a:avLst/>
          </a:prstGeom>
        </p:spPr>
      </p:pic>
      <p:pic>
        <p:nvPicPr>
          <p:cNvPr id="7" name="Рисунок 6" descr="red-plus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163" y="5372489"/>
            <a:ext cx="699185" cy="696855"/>
          </a:xfrm>
          <a:prstGeom prst="rect">
            <a:avLst/>
          </a:prstGeom>
        </p:spPr>
      </p:pic>
      <p:pic>
        <p:nvPicPr>
          <p:cNvPr id="8" name="Рисунок 7" descr="red-equal-sign-2-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735" y="5385775"/>
            <a:ext cx="793214" cy="793214"/>
          </a:xfrm>
          <a:prstGeom prst="rect">
            <a:avLst/>
          </a:prstGeom>
        </p:spPr>
      </p:pic>
      <p:pic>
        <p:nvPicPr>
          <p:cNvPr id="10" name="Рисунок 9" descr="412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949" y="4661949"/>
            <a:ext cx="3752530" cy="1944316"/>
          </a:xfrm>
          <a:prstGeom prst="rect">
            <a:avLst/>
          </a:prstGeom>
        </p:spPr>
      </p:pic>
      <p:pic>
        <p:nvPicPr>
          <p:cNvPr id="11" name="Рисунок 10" descr="5fb1aba6fbfeb82a7dcb752fe1491de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424" y="930320"/>
            <a:ext cx="2025915" cy="2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1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22" y="2159728"/>
            <a:ext cx="3883758" cy="201231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отрасль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44889" y="794601"/>
            <a:ext cx="2806570" cy="210502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69423" y="3048857"/>
            <a:ext cx="2867025" cy="215027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10873" y="5195604"/>
            <a:ext cx="2857500" cy="2143225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7669423" y="5519737"/>
            <a:ext cx="2724150" cy="2043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420" y="1664413"/>
            <a:ext cx="361324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Ожидается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среднегодовой темп роста рынка 3D Печати с 2013 до 2020 года в 23%, что составляет 8,41 миллиардов долларов США к 2020 году.</a:t>
            </a:r>
            <a:b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 </a:t>
            </a:r>
            <a:r>
              <a:rPr lang="ru-RU" sz="18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http://3d-expo.ru/ru/godovoy-dohod-rynka-3d-pechati-budet-sostavlyat-841-mlrd-dollarov-k-2020-godu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 rot="4373239">
            <a:off x="6614845" y="1347385"/>
            <a:ext cx="359595" cy="88357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5984738">
            <a:off x="7023777" y="3176430"/>
            <a:ext cx="359595" cy="88357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7872044">
            <a:off x="7012338" y="4340080"/>
            <a:ext cx="359595" cy="153929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0489742">
            <a:off x="5143929" y="4301143"/>
            <a:ext cx="359595" cy="88357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0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Потенциальные клиенты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4229067"/>
            <a:ext cx="9379750" cy="200734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861507" y="1602769"/>
          <a:ext cx="712576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880"/>
                <a:gridCol w="3562880"/>
              </a:tblGrid>
              <a:tr h="374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0199"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Оптоэлектронные приборы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ООО «ЛЕД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Микросенсор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НТ»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65252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Метрологическое 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ООО «Мониторинг»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30199"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копий людей, скульптур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Компания </a:t>
                      </a:r>
                      <a:r>
                        <a:rPr lang="en-US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3D</a:t>
                      </a:r>
                      <a:endParaRPr lang="ru-RU" sz="2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07870"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Дополнительные факультативы в образовании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Средне специальные школы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07870"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Заинтересованные люди/гики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97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</a:t>
                      </a:r>
                      <a:r>
                        <a:rPr lang="ru-RU" sz="2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чрезвычайно</a:t>
                      </a:r>
                      <a:r>
                        <a:rPr lang="ru-RU" sz="2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заинтересованный новыми технологиями</a:t>
                      </a:r>
                      <a:endParaRPr lang="ru-RU" sz="2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8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сотрудничества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601201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Ищем инвестиций для провидения НОИКР в области технологии прямого </a:t>
            </a:r>
            <a:r>
              <a:rPr lang="ru-RU" sz="2400" dirty="0" err="1" smtClean="0"/>
              <a:t>экструдирования</a:t>
            </a: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Соинвестора</a:t>
            </a:r>
            <a:r>
              <a:rPr lang="ru-RU" sz="2400" dirty="0" smtClean="0"/>
              <a:t> для промышленного производства</a:t>
            </a:r>
            <a:endParaRPr lang="ru-RU" sz="2400" dirty="0" smtClean="0"/>
          </a:p>
          <a:p>
            <a:pPr>
              <a:lnSpc>
                <a:spcPct val="100000"/>
              </a:lnSpc>
            </a:pPr>
            <a:endParaRPr lang="ru-RU" sz="2400" dirty="0" smtClean="0"/>
          </a:p>
        </p:txBody>
      </p:sp>
      <p:pic>
        <p:nvPicPr>
          <p:cNvPr id="6" name="Рисунок 5" descr="proizvodstvo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70" y="4285144"/>
            <a:ext cx="3937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601201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</a:pPr>
            <a:r>
              <a:rPr lang="ru-RU" sz="2400" dirty="0" smtClean="0"/>
              <a:t>Алексеев Алексей  </a:t>
            </a:r>
          </a:p>
          <a:p>
            <a:pPr marL="285750" indent="-285750">
              <a:lnSpc>
                <a:spcPct val="100000"/>
              </a:lnSpc>
            </a:pPr>
            <a:r>
              <a:rPr lang="ru-RU" sz="2400" dirty="0" smtClean="0"/>
              <a:t>директор ООО «РОБОКИНЕТИКА»</a:t>
            </a:r>
          </a:p>
          <a:p>
            <a:pPr marL="285750" indent="-285750">
              <a:lnSpc>
                <a:spcPct val="100000"/>
              </a:lnSpc>
            </a:pPr>
            <a:r>
              <a:rPr lang="ru-RU" sz="2400" dirty="0" smtClean="0"/>
              <a:t>тел.: +7(999)1502717 </a:t>
            </a:r>
          </a:p>
          <a:p>
            <a:pPr marL="285750" indent="-285750">
              <a:lnSpc>
                <a:spcPct val="100000"/>
              </a:lnSpc>
            </a:pPr>
            <a:r>
              <a:rPr lang="ru-RU" sz="2400" dirty="0" smtClean="0"/>
              <a:t>почта: </a:t>
            </a:r>
            <a:r>
              <a:rPr lang="en-US" sz="2400" dirty="0" smtClean="0"/>
              <a:t>alekseev.a@hotmail.com</a:t>
            </a:r>
            <a:endParaRPr lang="ru-RU" sz="2400" dirty="0" smtClean="0"/>
          </a:p>
          <a:p>
            <a:pPr marL="285750" indent="-285750">
              <a:lnSpc>
                <a:spcPct val="10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7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2467</TotalTime>
  <Words>261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Шаблон финальной презентации по проекту 2014 v.4</vt:lpstr>
      <vt:lpstr>Example RVC_2014</vt:lpstr>
      <vt:lpstr>Слайд 1</vt:lpstr>
      <vt:lpstr>ООО «РОБОКИНЕТИКА»</vt:lpstr>
      <vt:lpstr>3d принтер с внедрённой технологией прямого экструдирования</vt:lpstr>
      <vt:lpstr>отрасль</vt:lpstr>
      <vt:lpstr>Потенциальные клиенты</vt:lpstr>
      <vt:lpstr>Формы сотрудничества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Алексей</cp:lastModifiedBy>
  <cp:revision>123</cp:revision>
  <dcterms:created xsi:type="dcterms:W3CDTF">2014-12-16T12:04:45Z</dcterms:created>
  <dcterms:modified xsi:type="dcterms:W3CDTF">2016-05-26T08:07:18Z</dcterms:modified>
</cp:coreProperties>
</file>